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9B68F-365C-476A-AD17-789E0BF64D3C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BA445-432A-4CE5-9488-A98CEB4F5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051DE13-73F1-4F73-B5FF-028079F52B1B}" type="datetimeFigureOut">
              <a:rPr lang="en-US" smtClean="0"/>
              <a:pPr/>
              <a:t>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C8FC2CA-898D-40D9-B347-2174D1BAFD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exactly is GEOGRAPHY?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2. Political: show political features such as national borders, state and provincial boundaries, capitals and other important cities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olitical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3657600"/>
            <a:ext cx="3886200" cy="30003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3. Thematic maps</a:t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	a. Population (e.g., distribution and density)</a:t>
            </a:r>
            <a:br>
              <a:rPr lang="en-US" b="1" dirty="0" smtClean="0"/>
            </a:br>
            <a:r>
              <a:rPr lang="en-US" b="1" dirty="0" smtClean="0"/>
              <a:t>b. Economic activity</a:t>
            </a:r>
            <a:br>
              <a:rPr lang="en-US" b="1" dirty="0" smtClean="0"/>
            </a:br>
            <a:r>
              <a:rPr lang="en-US" b="1" dirty="0" smtClean="0"/>
              <a:t>c. Resource</a:t>
            </a:r>
            <a:br>
              <a:rPr lang="en-US" b="1" dirty="0" smtClean="0"/>
            </a:br>
            <a:r>
              <a:rPr lang="en-US" b="1" dirty="0" smtClean="0"/>
              <a:t>d. Language</a:t>
            </a:r>
            <a:br>
              <a:rPr lang="en-US" b="1" dirty="0" smtClean="0"/>
            </a:br>
            <a:r>
              <a:rPr lang="en-US" b="1" dirty="0" smtClean="0"/>
              <a:t>e. Ethnicity</a:t>
            </a:r>
            <a:br>
              <a:rPr lang="en-US" b="1" dirty="0" smtClean="0"/>
            </a:br>
            <a:r>
              <a:rPr lang="en-US" b="1" dirty="0" smtClean="0"/>
              <a:t>f. Climate</a:t>
            </a:r>
            <a:br>
              <a:rPr lang="en-US" b="1" dirty="0" smtClean="0"/>
            </a:br>
            <a:r>
              <a:rPr lang="en-US" b="1" dirty="0" smtClean="0"/>
              <a:t>g. Precipitation</a:t>
            </a:r>
            <a:br>
              <a:rPr lang="en-US" b="1" dirty="0" smtClean="0"/>
            </a:br>
            <a:r>
              <a:rPr lang="en-US" b="1" dirty="0" smtClean="0"/>
              <a:t>h. Vegetation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Spop199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990601"/>
            <a:ext cx="7924800" cy="5195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fricaveget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0000" y="533400"/>
            <a:ext cx="6090356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rh.noaa.gov/images/mpx/Snowfalls/2008apr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33400"/>
            <a:ext cx="6357557" cy="6115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b="1" dirty="0" smtClean="0"/>
              <a:t>A. Study of everything on Earth, from rocks and rainfall to people and places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r>
              <a:rPr lang="en-US" sz="4000" b="1" dirty="0" smtClean="0"/>
              <a:t>B. Study how the natural environment influences people</a:t>
            </a:r>
          </a:p>
          <a:p>
            <a:endParaRPr lang="en-US" sz="4000" b="1" dirty="0" smtClean="0"/>
          </a:p>
          <a:p>
            <a:pPr>
              <a:buNone/>
            </a:pPr>
            <a:endParaRPr lang="en-US" sz="4000" b="1" dirty="0" smtClean="0"/>
          </a:p>
          <a:p>
            <a:r>
              <a:rPr lang="en-US" sz="4000" b="1" dirty="0" smtClean="0"/>
              <a:t>C. Study how people’s activities affect Earth</a:t>
            </a:r>
            <a:endParaRPr lang="en-US" sz="4000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 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Geography is also…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/>
              <a:t>D. Study how world is changing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E. Important part is perspective (the way a person looks at something)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DO WE STUDY GEOGRAPHY?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A. Geographic information systems (GIS)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B. Field work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C. Satellite images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D. Photographs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E. Maps and globes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F. Data bases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G. Primary sources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BASIC GEOGRAPHIC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1.  THE GLOBE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A. Scale model of Earth that is useful for looking at the entire Earth or at</a:t>
            </a:r>
            <a:br>
              <a:rPr lang="en-US" b="1" dirty="0" smtClean="0"/>
            </a:br>
            <a:r>
              <a:rPr lang="en-US" b="1" dirty="0" smtClean="0"/>
              <a:t>large areas of Earth’s surface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lo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481678"/>
            <a:ext cx="2590800" cy="207609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Geographic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2. Grid</a:t>
            </a:r>
            <a:endParaRPr lang="en-US" u="sng" dirty="0" smtClean="0"/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A. Pattern of lines that circle the globe in east-west and north-south</a:t>
            </a:r>
            <a:br>
              <a:rPr lang="en-US" b="1" dirty="0" smtClean="0"/>
            </a:br>
            <a:r>
              <a:rPr lang="en-US" b="1" dirty="0" smtClean="0"/>
              <a:t>directions</a:t>
            </a:r>
            <a:br>
              <a:rPr lang="en-US" b="1" dirty="0" smtClean="0"/>
            </a:br>
            <a:endParaRPr lang="en-US" dirty="0" smtClean="0"/>
          </a:p>
          <a:p>
            <a:r>
              <a:rPr lang="en-US" b="1" dirty="0" smtClean="0"/>
              <a:t>B. Helps us find places on Earth</a:t>
            </a:r>
            <a:br>
              <a:rPr lang="en-US" b="1" dirty="0" smtClean="0"/>
            </a:br>
            <a:endParaRPr lang="en-US" dirty="0" smtClean="0"/>
          </a:p>
          <a:p>
            <a:pPr>
              <a:buNone/>
            </a:pPr>
            <a:r>
              <a:rPr lang="en-US" b="1" dirty="0" smtClean="0"/>
              <a:t>-Lines of latitude and longitude</a:t>
            </a:r>
          </a:p>
          <a:p>
            <a:pPr>
              <a:buNone/>
            </a:pPr>
            <a:r>
              <a:rPr lang="en-US" b="1" dirty="0" smtClean="0"/>
              <a:t>-Hemispheres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Geographic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3</a:t>
            </a:r>
            <a:r>
              <a:rPr lang="en-US" b="1" u="sng" dirty="0" smtClean="0"/>
              <a:t>.   MAPS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A. Flat diagram of all or part of Earth’s surface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B. Map Essentials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1. Maps are visual representations of geographic information</a:t>
            </a:r>
            <a:br>
              <a:rPr lang="en-US" b="1" dirty="0" smtClean="0"/>
            </a:br>
            <a:endParaRPr lang="en-US" b="1" dirty="0" smtClean="0"/>
          </a:p>
          <a:p>
            <a:pPr>
              <a:buNone/>
            </a:pPr>
            <a:r>
              <a:rPr lang="en-US" b="1" dirty="0" smtClean="0"/>
              <a:t>2. Standard ways that maps show information</a:t>
            </a:r>
            <a:br>
              <a:rPr lang="en-US" b="1" dirty="0" smtClean="0"/>
            </a:br>
            <a:r>
              <a:rPr lang="en-US" b="1" dirty="0" smtClean="0"/>
              <a:t>-Symbols</a:t>
            </a:r>
            <a:br>
              <a:rPr lang="en-US" b="1" dirty="0" smtClean="0"/>
            </a:br>
            <a:r>
              <a:rPr lang="en-US" b="1" dirty="0" smtClean="0"/>
              <a:t>-Color</a:t>
            </a:r>
            <a:br>
              <a:rPr lang="en-US" b="1" dirty="0" smtClean="0"/>
            </a:br>
            <a:r>
              <a:rPr lang="en-US" b="1" dirty="0" smtClean="0"/>
              <a:t>-Lines</a:t>
            </a:r>
            <a:br>
              <a:rPr lang="en-US" b="1" dirty="0" smtClean="0"/>
            </a:br>
            <a:r>
              <a:rPr lang="en-US" b="1" dirty="0" smtClean="0"/>
              <a:t>-Boundaries</a:t>
            </a:r>
            <a:br>
              <a:rPr lang="en-US" b="1" dirty="0" smtClean="0"/>
            </a:br>
            <a:r>
              <a:rPr lang="en-US" b="1" dirty="0" smtClean="0"/>
              <a:t>-Contours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1. Directional indicator (shows directions) identifies orientation; Most common is the compass rose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2. Scale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3. Legend or Key explains what the symbols mean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Types of 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1. Physical: show physical features such as mountains, rivers,</a:t>
            </a:r>
            <a:br>
              <a:rPr lang="en-US" b="1" dirty="0" smtClean="0"/>
            </a:br>
            <a:r>
              <a:rPr lang="en-US" b="1" dirty="0" smtClean="0"/>
              <a:t>oceans, bodies of water, deserts and plains</a:t>
            </a:r>
            <a:br>
              <a:rPr lang="en-US" b="1" dirty="0" smtClean="0"/>
            </a:b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physical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3657600"/>
            <a:ext cx="4343400" cy="304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171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What exactly is GEOGRAPHY?</vt:lpstr>
      <vt:lpstr>Geography is…</vt:lpstr>
      <vt:lpstr> Geography is also…</vt:lpstr>
      <vt:lpstr>HOW DO WE STUDY GEOGRAPHY?</vt:lpstr>
      <vt:lpstr>BASIC GEOGRAPHIC TOOLS</vt:lpstr>
      <vt:lpstr>Basic Geographic Tools</vt:lpstr>
      <vt:lpstr>Basic Geographic Tools</vt:lpstr>
      <vt:lpstr>Parts of a Map</vt:lpstr>
      <vt:lpstr> Types of Maps</vt:lpstr>
      <vt:lpstr>Types of Maps</vt:lpstr>
      <vt:lpstr>Types of Maps</vt:lpstr>
      <vt:lpstr>Slide 12</vt:lpstr>
      <vt:lpstr>Slide 13</vt:lpstr>
      <vt:lpstr>Slide 14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exactly is GEOGRAPHY?</dc:title>
  <dc:creator>hberndt</dc:creator>
  <cp:lastModifiedBy>hberndt</cp:lastModifiedBy>
  <cp:revision>9</cp:revision>
  <dcterms:created xsi:type="dcterms:W3CDTF">2008-09-04T12:44:03Z</dcterms:created>
  <dcterms:modified xsi:type="dcterms:W3CDTF">2010-01-26T19:41:40Z</dcterms:modified>
</cp:coreProperties>
</file>